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82" r:id="rId2"/>
    <p:sldId id="257" r:id="rId3"/>
    <p:sldId id="296" r:id="rId4"/>
    <p:sldId id="295" r:id="rId5"/>
    <p:sldId id="297" r:id="rId6"/>
    <p:sldId id="299" r:id="rId7"/>
    <p:sldId id="298" r:id="rId8"/>
    <p:sldId id="260" r:id="rId9"/>
  </p:sldIdLst>
  <p:sldSz cx="9906000" cy="6858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98" userDrawn="1">
          <p15:clr>
            <a:srgbClr val="A4A3A4"/>
          </p15:clr>
        </p15:guide>
        <p15:guide id="2" pos="3120" userDrawn="1">
          <p15:clr>
            <a:srgbClr val="A4A3A4"/>
          </p15:clr>
        </p15:guide>
        <p15:guide id="3" pos="603" userDrawn="1">
          <p15:clr>
            <a:srgbClr val="A4A3A4"/>
          </p15:clr>
        </p15:guide>
        <p15:guide id="4" pos="5637" userDrawn="1">
          <p15:clr>
            <a:srgbClr val="A4A3A4"/>
          </p15:clr>
        </p15:guide>
        <p15:guide id="5" orient="horz" pos="363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3960"/>
    <a:srgbClr val="DDE6EF"/>
    <a:srgbClr val="FFFF61"/>
    <a:srgbClr val="FF008C"/>
    <a:srgbClr val="04DFAD"/>
    <a:srgbClr val="10C59E"/>
    <a:srgbClr val="C5106D"/>
    <a:srgbClr val="261269"/>
    <a:srgbClr val="DA1179"/>
    <a:srgbClr val="439E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27F97BB-C833-4FB7-BDE5-3F7075034690}" styleName="테마 스타일 2 - 강조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56" autoAdjust="0"/>
  </p:normalViewPr>
  <p:slideViewPr>
    <p:cSldViewPr snapToGrid="0" showGuides="1">
      <p:cViewPr varScale="1">
        <p:scale>
          <a:sx n="59" d="100"/>
          <a:sy n="59" d="100"/>
        </p:scale>
        <p:origin x="72" y="648"/>
      </p:cViewPr>
      <p:guideLst>
        <p:guide orient="horz" pos="1298"/>
        <p:guide pos="3120"/>
        <p:guide pos="603"/>
        <p:guide pos="5637"/>
        <p:guide orient="horz" pos="363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485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1F7229-7DA8-4679-9EC6-636A43793D72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DC1F56-58E5-43F9-B62A-FDEE08DCDD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3243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1048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4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3593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5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59248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6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12660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7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3457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5674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0581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4899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349972" y="406400"/>
            <a:ext cx="8978900" cy="5334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lang="ko-KR" altLang="en-US" sz="2800" b="1" kern="120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  <a:lvl2pPr>
              <a:defRPr lang="ko-KR" altLang="en-US" sz="2800" b="1" kern="120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2pPr>
            <a:lvl3pPr>
              <a:defRPr lang="ko-KR" altLang="en-US" sz="2800" b="1" kern="120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3pPr>
            <a:lvl4pPr>
              <a:defRPr lang="ko-KR" altLang="en-US" sz="2800" b="1" kern="120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4pPr>
            <a:lvl5pPr>
              <a:defRPr lang="ko-KR" altLang="en-US" sz="2800" b="1" kern="12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920226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3164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8780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0B806D-702A-446F-858E-D1FD8A86DAA3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690142-2EF6-4CDA-824A-36B42A5C05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8979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3448050" y="2540000"/>
            <a:ext cx="3009900" cy="0"/>
          </a:xfrm>
          <a:prstGeom prst="line">
            <a:avLst/>
          </a:prstGeom>
          <a:ln>
            <a:solidFill>
              <a:srgbClr val="FFFF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901802" y="2593201"/>
            <a:ext cx="41024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FF6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2DGP 2</a:t>
            </a:r>
            <a:r>
              <a:rPr lang="ko-KR" altLang="en-US" sz="4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FF6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차 발표</a:t>
            </a:r>
            <a:r>
              <a:rPr lang="en-US" altLang="ko-KR" sz="4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FF6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endParaRPr lang="ko-KR" altLang="en-US" sz="36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FFF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448050" y="3491007"/>
            <a:ext cx="3016250" cy="273050"/>
          </a:xfrm>
          <a:prstGeom prst="rect">
            <a:avLst/>
          </a:prstGeom>
          <a:solidFill>
            <a:srgbClr val="FFFF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a typeface="나눔바른고딕" panose="020B060302010102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063185" y="3480707"/>
            <a:ext cx="17796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2016180038 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장은선</a:t>
            </a:r>
          </a:p>
        </p:txBody>
      </p:sp>
    </p:spTree>
    <p:extLst>
      <p:ext uri="{BB962C8B-B14F-4D97-AF65-F5344CB8AC3E}">
        <p14:creationId xmlns:p14="http://schemas.microsoft.com/office/powerpoint/2010/main" val="1422826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387380" y="2082347"/>
            <a:ext cx="5551278" cy="22685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04800" indent="-304800" latinLnBrk="0">
              <a:lnSpc>
                <a:spcPct val="150000"/>
              </a:lnSpc>
              <a:spcBef>
                <a:spcPts val="200"/>
              </a:spcBef>
              <a:buAutoNum type="arabicPeriod"/>
              <a:tabLst>
                <a:tab pos="71438" algn="l"/>
                <a:tab pos="114300" algn="l"/>
              </a:tabLst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게임 컨셉</a:t>
            </a:r>
          </a:p>
          <a:p>
            <a:pPr marL="304800" indent="-304800" latinLnBrk="0">
              <a:lnSpc>
                <a:spcPct val="150000"/>
              </a:lnSpc>
              <a:spcBef>
                <a:spcPts val="200"/>
              </a:spcBef>
              <a:buAutoNum type="arabicPeriod"/>
              <a:tabLst>
                <a:tab pos="71438" algn="l"/>
                <a:tab pos="114300" algn="l"/>
              </a:tabLst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개발 범위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Arial" panose="020B0604020202020204" pitchFamily="34" charset="0"/>
            </a:endParaRPr>
          </a:p>
          <a:p>
            <a:pPr marL="304800" indent="-304800" latinLnBrk="0">
              <a:lnSpc>
                <a:spcPct val="150000"/>
              </a:lnSpc>
              <a:spcBef>
                <a:spcPts val="200"/>
              </a:spcBef>
              <a:buAutoNum type="arabicPeriod"/>
              <a:tabLst>
                <a:tab pos="71438" algn="l"/>
                <a:tab pos="114300" algn="l"/>
              </a:tabLst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개발 계획 대비 현재 진행 상황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Arial" panose="020B0604020202020204" pitchFamily="34" charset="0"/>
            </a:endParaRPr>
          </a:p>
          <a:p>
            <a:pPr marL="304800" indent="-304800" latinLnBrk="0">
              <a:lnSpc>
                <a:spcPct val="150000"/>
              </a:lnSpc>
              <a:spcBef>
                <a:spcPts val="200"/>
              </a:spcBef>
              <a:buAutoNum type="arabicPeriod"/>
              <a:tabLst>
                <a:tab pos="71438" algn="l"/>
                <a:tab pos="114300" algn="l"/>
              </a:tabLst>
            </a:pPr>
            <a:r>
              <a:rPr lang="en-US" altLang="ko-KR" sz="2400" b="1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Github</a:t>
            </a:r>
            <a:r>
              <a:rPr lang="en-US" altLang="ko-KR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 commits</a:t>
            </a:r>
          </a:p>
        </p:txBody>
      </p:sp>
    </p:spTree>
    <p:extLst>
      <p:ext uri="{BB962C8B-B14F-4D97-AF65-F5344CB8AC3E}">
        <p14:creationId xmlns:p14="http://schemas.microsoft.com/office/powerpoint/2010/main" val="816707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개발 컨셉</a:t>
            </a:r>
            <a:r>
              <a:rPr lang="en-US" altLang="ko-KR" dirty="0"/>
              <a:t>- </a:t>
            </a:r>
            <a:r>
              <a:rPr lang="ko-KR" altLang="en-US" dirty="0" err="1"/>
              <a:t>은선런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BD40752-4728-4289-89E5-9106BEBDF2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349" y="2428043"/>
            <a:ext cx="3498754" cy="232595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650A70B-3F81-44DF-927B-E43B3C935C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56" y="2428043"/>
            <a:ext cx="3488925" cy="23259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4F6C70F-F802-4C34-A1BA-6DD8BB84E9E1}"/>
              </a:ext>
            </a:extLst>
          </p:cNvPr>
          <p:cNvSpPr txBox="1"/>
          <p:nvPr/>
        </p:nvSpPr>
        <p:spPr>
          <a:xfrm>
            <a:off x="1880923" y="5269794"/>
            <a:ext cx="591700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ea typeface="나눔바른고딕" panose="020B0603020101020101"/>
              </a:rPr>
              <a:t>편식이 심한 은선이가 야채를 피해 고기를 먹는 러닝 게임</a:t>
            </a:r>
            <a:endParaRPr lang="en-US" altLang="ko-KR" dirty="0">
              <a:solidFill>
                <a:schemeClr val="bg1"/>
              </a:solidFill>
              <a:ea typeface="나눔바른고딕" panose="020B0603020101020101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EA2E6F-02DE-42E9-AB8E-C7ADCD0E2E7A}"/>
              </a:ext>
            </a:extLst>
          </p:cNvPr>
          <p:cNvSpPr txBox="1"/>
          <p:nvPr/>
        </p:nvSpPr>
        <p:spPr>
          <a:xfrm>
            <a:off x="4054592" y="1599720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err="1">
                <a:solidFill>
                  <a:schemeClr val="bg1"/>
                </a:solidFill>
                <a:ea typeface="나눔바른고딕" panose="020B0603020101020101"/>
              </a:rPr>
              <a:t>은선런</a:t>
            </a:r>
            <a:endParaRPr lang="ko-KR" altLang="en-US" sz="3600" dirty="0">
              <a:solidFill>
                <a:schemeClr val="bg1"/>
              </a:solidFill>
              <a:ea typeface="나눔바른고딕" panose="020B0603020101020101"/>
            </a:endParaRPr>
          </a:p>
        </p:txBody>
      </p:sp>
    </p:spTree>
    <p:extLst>
      <p:ext uri="{BB962C8B-B14F-4D97-AF65-F5344CB8AC3E}">
        <p14:creationId xmlns:p14="http://schemas.microsoft.com/office/powerpoint/2010/main" val="1387088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349972" y="406400"/>
            <a:ext cx="1842812" cy="533400"/>
          </a:xfrm>
        </p:spPr>
        <p:txBody>
          <a:bodyPr/>
          <a:lstStyle/>
          <a:p>
            <a:r>
              <a:rPr lang="ko-KR" altLang="en-US" dirty="0"/>
              <a:t>개발 범위</a:t>
            </a:r>
            <a:endParaRPr lang="en-US" altLang="ko-KR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B94D8DEC-12D0-4239-9BE8-A1BAB88053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9037452"/>
              </p:ext>
            </p:extLst>
          </p:nvPr>
        </p:nvGraphicFramePr>
        <p:xfrm>
          <a:off x="349972" y="1497385"/>
          <a:ext cx="8978901" cy="473429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446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171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171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01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내용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최소 범위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추가 범위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2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화면 구성</a:t>
                      </a: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식욕 바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먹은 </a:t>
                      </a:r>
                      <a:r>
                        <a:rPr lang="ko-KR" altLang="en-US" sz="1700" dirty="0" err="1"/>
                        <a:t>고기양</a:t>
                      </a:r>
                      <a:r>
                        <a:rPr lang="en-US" altLang="ko-KR" sz="1700" dirty="0"/>
                        <a:t>,  </a:t>
                      </a:r>
                      <a:r>
                        <a:rPr lang="ko-KR" altLang="en-US" sz="1700" dirty="0"/>
                        <a:t>땅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배경</a:t>
                      </a:r>
                      <a:r>
                        <a:rPr lang="en-US" altLang="ko-KR" sz="1700" dirty="0"/>
                        <a:t>,   </a:t>
                      </a:r>
                      <a:r>
                        <a:rPr lang="ko-KR" altLang="en-US" sz="1700" dirty="0"/>
                        <a:t>장애물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고기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캐릭터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일시정지 버튼</a:t>
                      </a:r>
                    </a:p>
                  </a:txBody>
                  <a:tcPr marT="34290" marB="3429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01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캐릭터 모델링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은선이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남자친구</a:t>
                      </a:r>
                    </a:p>
                  </a:txBody>
                  <a:tcPr marT="34290" marB="3429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52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캐릭터 컨트롤러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space</a:t>
                      </a:r>
                      <a:r>
                        <a:rPr lang="ko-KR" altLang="en-US" sz="1700" dirty="0"/>
                        <a:t>바 </a:t>
                      </a:r>
                      <a:r>
                        <a:rPr lang="en-US" altLang="ko-KR" sz="1700" dirty="0"/>
                        <a:t>: </a:t>
                      </a:r>
                      <a:r>
                        <a:rPr lang="ko-KR" altLang="en-US" sz="1700" dirty="0"/>
                        <a:t>점프</a:t>
                      </a:r>
                      <a:endParaRPr lang="en-US" altLang="ko-KR" sz="1700" dirty="0"/>
                    </a:p>
                    <a:p>
                      <a:pPr algn="ctr" latinLnBrk="1"/>
                      <a:r>
                        <a:rPr lang="ko-KR" altLang="en-US" sz="1700" dirty="0"/>
                        <a:t>↓방향키 </a:t>
                      </a:r>
                      <a:r>
                        <a:rPr lang="en-US" altLang="ko-KR" sz="1700" dirty="0"/>
                        <a:t>: </a:t>
                      </a:r>
                      <a:r>
                        <a:rPr lang="ko-KR" altLang="en-US" sz="1700" dirty="0"/>
                        <a:t>엎드리기 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2</a:t>
                      </a:r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단 점프</a:t>
                      </a:r>
                      <a:r>
                        <a:rPr lang="en-US" altLang="ko-KR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, </a:t>
                      </a:r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일시정지 키</a:t>
                      </a:r>
                    </a:p>
                  </a:txBody>
                  <a:tcPr marT="34290" marB="3429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01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맵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스테이지 </a:t>
                      </a:r>
                      <a:r>
                        <a:rPr lang="en-US" altLang="ko-KR" sz="1700" dirty="0"/>
                        <a:t>3</a:t>
                      </a:r>
                      <a:r>
                        <a:rPr lang="ko-KR" altLang="en-US" sz="1700" dirty="0"/>
                        <a:t>단계까지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스테이지 </a:t>
                      </a:r>
                      <a:r>
                        <a:rPr lang="en-US" altLang="ko-KR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5</a:t>
                      </a:r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단계 까지</a:t>
                      </a:r>
                    </a:p>
                  </a:txBody>
                  <a:tcPr marT="34290" marB="3429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01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아이템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체력상승</a:t>
                      </a: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펫</a:t>
                      </a:r>
                      <a:r>
                        <a:rPr lang="en-US" altLang="ko-KR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, </a:t>
                      </a:r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자석</a:t>
                      </a:r>
                      <a:r>
                        <a:rPr lang="en-US" altLang="ko-KR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,</a:t>
                      </a:r>
                      <a:r>
                        <a:rPr lang="ko-KR" altLang="en-US" sz="1700" dirty="0"/>
                        <a:t> 거대화</a:t>
                      </a:r>
                      <a:r>
                        <a:rPr lang="en-US" altLang="ko-KR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, </a:t>
                      </a:r>
                      <a:r>
                        <a:rPr lang="ko-KR" altLang="en-US" sz="1700" dirty="0" err="1">
                          <a:latin typeface="아리따-돋움(TTF)-Bold" pitchFamily="18" charset="-127"/>
                          <a:ea typeface="아리따-돋움(TTF)-Bold" pitchFamily="18" charset="-127"/>
                        </a:rPr>
                        <a:t>부스터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52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게임 난이도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캐릭터 가속도↑</a:t>
                      </a:r>
                      <a:endParaRPr lang="en-US" altLang="ko-KR" sz="1700" dirty="0"/>
                    </a:p>
                    <a:p>
                      <a:pPr algn="ctr" latinLnBrk="1"/>
                      <a:r>
                        <a:rPr lang="ko-KR" altLang="en-US" sz="1700" dirty="0"/>
                        <a:t>어려워지는 장애물 배치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랜덤 장애물 배치</a:t>
                      </a:r>
                    </a:p>
                  </a:txBody>
                  <a:tcPr marT="34290" marB="3429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52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사운드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배경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baseline="0" dirty="0"/>
                        <a:t>점프</a:t>
                      </a:r>
                      <a:r>
                        <a:rPr lang="en-US" altLang="ko-KR" sz="1700" baseline="0" dirty="0"/>
                        <a:t>, </a:t>
                      </a:r>
                      <a:r>
                        <a:rPr lang="ko-KR" altLang="en-US" sz="1700" baseline="0" dirty="0"/>
                        <a:t>아이템 획득</a:t>
                      </a:r>
                      <a:r>
                        <a:rPr lang="en-US" altLang="ko-KR" sz="1700" baseline="0" dirty="0"/>
                        <a:t> </a:t>
                      </a:r>
                      <a:endParaRPr lang="en-US" altLang="ko-KR" sz="1700" baseline="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사망</a:t>
                      </a:r>
                      <a:r>
                        <a:rPr lang="en-US" altLang="ko-KR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,</a:t>
                      </a:r>
                      <a:r>
                        <a:rPr lang="ko-KR" altLang="en-US" sz="1700" baseline="0" dirty="0"/>
                        <a:t> 장애물충돌</a:t>
                      </a:r>
                      <a:r>
                        <a:rPr lang="en-US" altLang="ko-KR" sz="1700" baseline="0" dirty="0"/>
                        <a:t>,</a:t>
                      </a:r>
                      <a:r>
                        <a:rPr lang="en-US" altLang="ko-KR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 </a:t>
                      </a:r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점수</a:t>
                      </a:r>
                      <a:r>
                        <a:rPr lang="en-US" altLang="ko-KR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, </a:t>
                      </a:r>
                      <a:r>
                        <a:rPr lang="ko-KR" altLang="en-US" sz="1700" dirty="0" err="1">
                          <a:latin typeface="아리따-돋움(TTF)-Bold" pitchFamily="18" charset="-127"/>
                          <a:ea typeface="아리따-돋움(TTF)-Bold" pitchFamily="18" charset="-127"/>
                        </a:rPr>
                        <a:t>부스터</a:t>
                      </a:r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 썼을 때 빨라지는 음악</a:t>
                      </a:r>
                    </a:p>
                  </a:txBody>
                  <a:tcPr marT="34290" marB="3429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52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애니메이션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달리기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죽는 모션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점프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슬라이딩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장애물에 부딪혔을 때 모션</a:t>
                      </a:r>
                      <a:r>
                        <a:rPr lang="en-US" altLang="ko-KR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,</a:t>
                      </a:r>
                      <a:r>
                        <a:rPr lang="en-US" altLang="ko-KR" sz="1700" dirty="0"/>
                        <a:t> </a:t>
                      </a:r>
                      <a:r>
                        <a:rPr lang="ko-KR" altLang="en-US" sz="1700" dirty="0"/>
                        <a:t>거대화</a:t>
                      </a:r>
                      <a:r>
                        <a:rPr lang="en-US" altLang="ko-KR" sz="1700" dirty="0"/>
                        <a:t>,</a:t>
                      </a:r>
                      <a:r>
                        <a:rPr lang="en-US" altLang="ko-KR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 </a:t>
                      </a:r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일시정지</a:t>
                      </a:r>
                    </a:p>
                  </a:txBody>
                  <a:tcPr marT="34290" marB="34290" anchor="ctr"/>
                </a:tc>
                <a:extLst>
                  <a:ext uri="{0D108BD9-81ED-4DB2-BD59-A6C34878D82A}">
                    <a16:rowId xmlns:a16="http://schemas.microsoft.com/office/drawing/2014/main" val="41549988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7184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개발 일정</a:t>
            </a:r>
            <a:endParaRPr lang="en-US" altLang="ko-KR" dirty="0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F5DBE4B5-9E4A-4903-AA0A-FC044C83F4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5932113"/>
              </p:ext>
            </p:extLst>
          </p:nvPr>
        </p:nvGraphicFramePr>
        <p:xfrm>
          <a:off x="915368" y="1653792"/>
          <a:ext cx="8413504" cy="424985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28278">
                  <a:extLst>
                    <a:ext uri="{9D8B030D-6E8A-4147-A177-3AD203B41FA5}">
                      <a16:colId xmlns:a16="http://schemas.microsoft.com/office/drawing/2014/main" val="4185859958"/>
                    </a:ext>
                  </a:extLst>
                </a:gridCol>
                <a:gridCol w="6285226">
                  <a:extLst>
                    <a:ext uri="{9D8B030D-6E8A-4147-A177-3AD203B41FA5}">
                      <a16:colId xmlns:a16="http://schemas.microsoft.com/office/drawing/2014/main" val="559976258"/>
                    </a:ext>
                  </a:extLst>
                </a:gridCol>
              </a:tblGrid>
              <a:tr h="4722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주차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내용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42539735"/>
                  </a:ext>
                </a:extLst>
              </a:tr>
              <a:tr h="472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리소스 수집 및 제작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(90%)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6371806"/>
                  </a:ext>
                </a:extLst>
              </a:tr>
              <a:tr h="472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캐릭터 달리기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점프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엎드리기 구현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,(100%)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7475199"/>
                  </a:ext>
                </a:extLst>
              </a:tr>
              <a:tr h="472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첫번째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두번째 맵 장애물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고기 구현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(100%)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532363"/>
                  </a:ext>
                </a:extLst>
              </a:tr>
              <a:tr h="472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두번째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세번째 맵 장애물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고기구현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(100%)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89560121"/>
                  </a:ext>
                </a:extLst>
              </a:tr>
              <a:tr h="472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아이템 구현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충돌 체크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(30%)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237616"/>
                  </a:ext>
                </a:extLst>
              </a:tr>
              <a:tr h="472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점수 계산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사운드 입히기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 +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체력 바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4519844"/>
                  </a:ext>
                </a:extLst>
              </a:tr>
              <a:tr h="472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게임 준비 화면 구현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테스트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6700798"/>
                  </a:ext>
                </a:extLst>
              </a:tr>
              <a:tr h="472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주차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발표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09723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4128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6D885B-0AE8-4651-A328-761108737A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906000" cy="6987746"/>
          </a:xfrm>
          <a:prstGeom prst="rect">
            <a:avLst/>
          </a:prstGeom>
        </p:spPr>
      </p:pic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BCDEB46-22CE-405B-9460-B40CC3645D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5160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게임 실행 영상</a:t>
            </a:r>
            <a:endParaRPr lang="en-US" altLang="ko-KR" dirty="0"/>
          </a:p>
        </p:txBody>
      </p:sp>
      <p:pic>
        <p:nvPicPr>
          <p:cNvPr id="3" name="Pico2D Canvas (800x400) 62.50 FPS 2017-11-19 오전 1_19_00">
            <a:hlinkClick r:id="" action="ppaction://media"/>
            <a:extLst>
              <a:ext uri="{FF2B5EF4-FFF2-40B4-BE49-F238E27FC236}">
                <a16:creationId xmlns:a16="http://schemas.microsoft.com/office/drawing/2014/main" id="{5313ECB7-8F77-4D2A-AA15-FAC5D9771F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2838" y="1508125"/>
            <a:ext cx="7680325" cy="3840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76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2679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2876</TotalTime>
  <Words>233</Words>
  <Application>Microsoft Office PowerPoint</Application>
  <PresentationFormat>A4 용지(210x297mm)</PresentationFormat>
  <Paragraphs>64</Paragraphs>
  <Slides>8</Slides>
  <Notes>5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나눔바른고딕</vt:lpstr>
      <vt:lpstr>맑은 고딕</vt:lpstr>
      <vt:lpstr>아리따-돋움(TTF)-Bold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info</dc:creator>
  <cp:lastModifiedBy>장은선</cp:lastModifiedBy>
  <cp:revision>102</cp:revision>
  <dcterms:created xsi:type="dcterms:W3CDTF">2015-10-20T06:23:38Z</dcterms:created>
  <dcterms:modified xsi:type="dcterms:W3CDTF">2017-11-21T07:59:55Z</dcterms:modified>
</cp:coreProperties>
</file>

<file path=docProps/thumbnail.jpeg>
</file>